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0E69138-48F8-40AB-81C0-B28F8AD3E8B8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67C386D-ECED-4AA0-BA78-64EF56D5A89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954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9138-48F8-40AB-81C0-B28F8AD3E8B8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386D-ECED-4AA0-BA78-64EF56D5A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69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9138-48F8-40AB-81C0-B28F8AD3E8B8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386D-ECED-4AA0-BA78-64EF56D5A89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077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9138-48F8-40AB-81C0-B28F8AD3E8B8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386D-ECED-4AA0-BA78-64EF56D5A89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734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9138-48F8-40AB-81C0-B28F8AD3E8B8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386D-ECED-4AA0-BA78-64EF56D5A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69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9138-48F8-40AB-81C0-B28F8AD3E8B8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386D-ECED-4AA0-BA78-64EF56D5A89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419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9138-48F8-40AB-81C0-B28F8AD3E8B8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386D-ECED-4AA0-BA78-64EF56D5A89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159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9138-48F8-40AB-81C0-B28F8AD3E8B8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386D-ECED-4AA0-BA78-64EF56D5A89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354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9138-48F8-40AB-81C0-B28F8AD3E8B8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386D-ECED-4AA0-BA78-64EF56D5A89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292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9138-48F8-40AB-81C0-B28F8AD3E8B8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386D-ECED-4AA0-BA78-64EF56D5A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595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9138-48F8-40AB-81C0-B28F8AD3E8B8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386D-ECED-4AA0-BA78-64EF56D5A89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53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9138-48F8-40AB-81C0-B28F8AD3E8B8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386D-ECED-4AA0-BA78-64EF56D5A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89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9138-48F8-40AB-81C0-B28F8AD3E8B8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386D-ECED-4AA0-BA78-64EF56D5A892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20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9138-48F8-40AB-81C0-B28F8AD3E8B8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386D-ECED-4AA0-BA78-64EF56D5A89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210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9138-48F8-40AB-81C0-B28F8AD3E8B8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386D-ECED-4AA0-BA78-64EF56D5A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32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9138-48F8-40AB-81C0-B28F8AD3E8B8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386D-ECED-4AA0-BA78-64EF56D5A89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961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9138-48F8-40AB-81C0-B28F8AD3E8B8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C386D-ECED-4AA0-BA78-64EF56D5A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0E69138-48F8-40AB-81C0-B28F8AD3E8B8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67C386D-ECED-4AA0-BA78-64EF56D5A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Traffic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Integrated to the system to provide better user experience for the end-users.</a:t>
            </a:r>
          </a:p>
          <a:p>
            <a:endParaRPr lang="en-US" dirty="0" smtClean="0"/>
          </a:p>
          <a:p>
            <a:r>
              <a:rPr lang="en-US" dirty="0" smtClean="0"/>
              <a:t>Video Content</a:t>
            </a:r>
          </a:p>
          <a:p>
            <a:pPr lvl="1"/>
            <a:r>
              <a:rPr lang="en-US" dirty="0" smtClean="0"/>
              <a:t>00:00 – Creation of Traffic Manager in Azure Portal</a:t>
            </a:r>
          </a:p>
          <a:p>
            <a:pPr lvl="1"/>
            <a:r>
              <a:rPr lang="en-US" dirty="0" smtClean="0"/>
              <a:t>00:40 – Adding endpoint to both region’s system</a:t>
            </a:r>
          </a:p>
          <a:p>
            <a:pPr lvl="1"/>
            <a:r>
              <a:rPr lang="en-US" dirty="0" smtClean="0"/>
              <a:t>02:49 – Testing Traffic Manager at Asia region and West Europe region (using VM)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068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460E5A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0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</TotalTime>
  <Words>51</Words>
  <Application>Microsoft Office PowerPoint</Application>
  <PresentationFormat>Widescreen</PresentationFormat>
  <Paragraphs>7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Garamond</vt:lpstr>
      <vt:lpstr>Organic</vt:lpstr>
      <vt:lpstr>Azure Traffic Manager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Traffic Manager</dc:title>
  <dc:creator>bryan cheong</dc:creator>
  <cp:lastModifiedBy>bryan cheong</cp:lastModifiedBy>
  <cp:revision>3</cp:revision>
  <dcterms:created xsi:type="dcterms:W3CDTF">2017-11-16T12:00:53Z</dcterms:created>
  <dcterms:modified xsi:type="dcterms:W3CDTF">2017-11-17T16:27:13Z</dcterms:modified>
</cp:coreProperties>
</file>